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8" r:id="rId9"/>
    <p:sldId id="262" r:id="rId10"/>
    <p:sldId id="263" r:id="rId11"/>
    <p:sldId id="269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909A43-E0E5-42AA-9A23-471129C3A450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431AB57-E374-4DF4-AF7A-A2549C0E5885}">
      <dgm:prSet/>
      <dgm:spPr/>
      <dgm:t>
        <a:bodyPr/>
        <a:lstStyle/>
        <a:p>
          <a:r>
            <a:rPr lang="en-US"/>
            <a:t>Make Sure Replacement electrodes stocked</a:t>
          </a:r>
        </a:p>
      </dgm:t>
    </dgm:pt>
    <dgm:pt modelId="{A0D345A6-80F8-4D3F-B289-06A3A7C15643}" type="parTrans" cxnId="{2FF29D57-EAD4-49DB-99CA-B0108EB23D83}">
      <dgm:prSet/>
      <dgm:spPr/>
      <dgm:t>
        <a:bodyPr/>
        <a:lstStyle/>
        <a:p>
          <a:endParaRPr lang="en-US"/>
        </a:p>
      </dgm:t>
    </dgm:pt>
    <dgm:pt modelId="{0EF24AE0-F7C5-4B8B-8BD9-E20A610786C4}" type="sibTrans" cxnId="{2FF29D57-EAD4-49DB-99CA-B0108EB23D83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EEBD6C63-AF1D-4244-B3D1-45A0ECC9AAB6}">
      <dgm:prSet/>
      <dgm:spPr/>
      <dgm:t>
        <a:bodyPr/>
        <a:lstStyle/>
        <a:p>
          <a:r>
            <a:rPr lang="en-US"/>
            <a:t>Make sure replacements are stored close to the line</a:t>
          </a:r>
        </a:p>
      </dgm:t>
    </dgm:pt>
    <dgm:pt modelId="{FA6B9954-4755-40A6-9BDA-E5E17CCFFB9C}" type="parTrans" cxnId="{2763B57E-F78E-482A-929E-8C2934F7747E}">
      <dgm:prSet/>
      <dgm:spPr/>
      <dgm:t>
        <a:bodyPr/>
        <a:lstStyle/>
        <a:p>
          <a:endParaRPr lang="en-US"/>
        </a:p>
      </dgm:t>
    </dgm:pt>
    <dgm:pt modelId="{D9949398-ECB3-47CA-9303-CB08A689C9C8}" type="sibTrans" cxnId="{2763B57E-F78E-482A-929E-8C2934F7747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76A52A30-E88F-4FF2-8DC2-03BEE7386853}">
      <dgm:prSet/>
      <dgm:spPr/>
      <dgm:t>
        <a:bodyPr/>
        <a:lstStyle/>
        <a:p>
          <a:r>
            <a:rPr lang="en-US"/>
            <a:t>Verify critical information is labeled</a:t>
          </a:r>
        </a:p>
      </dgm:t>
    </dgm:pt>
    <dgm:pt modelId="{8FFC793A-DC82-4D46-9920-B7C69CDD23C3}" type="parTrans" cxnId="{657C4EC4-2526-40D9-8942-637265564D07}">
      <dgm:prSet/>
      <dgm:spPr/>
      <dgm:t>
        <a:bodyPr/>
        <a:lstStyle/>
        <a:p>
          <a:endParaRPr lang="en-US"/>
        </a:p>
      </dgm:t>
    </dgm:pt>
    <dgm:pt modelId="{8082E56A-A2D1-4A80-8269-72FD4A6CD6C9}" type="sibTrans" cxnId="{657C4EC4-2526-40D9-8942-637265564D0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B1F556C4-E231-49E9-9784-F281F9E46E88}" type="pres">
      <dgm:prSet presAssocID="{53909A43-E0E5-42AA-9A23-471129C3A450}" presName="Name0" presStyleCnt="0">
        <dgm:presLayoutVars>
          <dgm:animLvl val="lvl"/>
          <dgm:resizeHandles val="exact"/>
        </dgm:presLayoutVars>
      </dgm:prSet>
      <dgm:spPr/>
    </dgm:pt>
    <dgm:pt modelId="{3EFA705C-63AC-41C9-B000-BFC30B857B81}" type="pres">
      <dgm:prSet presAssocID="{F431AB57-E374-4DF4-AF7A-A2549C0E5885}" presName="compositeNode" presStyleCnt="0">
        <dgm:presLayoutVars>
          <dgm:bulletEnabled val="1"/>
        </dgm:presLayoutVars>
      </dgm:prSet>
      <dgm:spPr/>
    </dgm:pt>
    <dgm:pt modelId="{136B3D79-CE2A-4A0D-899E-4B1BCCBE18EE}" type="pres">
      <dgm:prSet presAssocID="{F431AB57-E374-4DF4-AF7A-A2549C0E5885}" presName="bgRect" presStyleLbl="bgAccFollowNode1" presStyleIdx="0" presStyleCnt="3" custLinFactNeighborX="-74667" custLinFactNeighborY="-58204"/>
      <dgm:spPr/>
    </dgm:pt>
    <dgm:pt modelId="{4C0B76EE-0FF2-4D93-8A88-06FD9603CF63}" type="pres">
      <dgm:prSet presAssocID="{0EF24AE0-F7C5-4B8B-8BD9-E20A610786C4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812B1713-F93E-4CCF-A92F-1C3A6ECE9563}" type="pres">
      <dgm:prSet presAssocID="{F431AB57-E374-4DF4-AF7A-A2549C0E5885}" presName="bottomLine" presStyleLbl="alignNode1" presStyleIdx="1" presStyleCnt="6">
        <dgm:presLayoutVars/>
      </dgm:prSet>
      <dgm:spPr/>
    </dgm:pt>
    <dgm:pt modelId="{56D245B7-B06B-48B4-8694-B242173FAFDE}" type="pres">
      <dgm:prSet presAssocID="{F431AB57-E374-4DF4-AF7A-A2549C0E5885}" presName="nodeText" presStyleLbl="bgAccFollowNode1" presStyleIdx="0" presStyleCnt="3">
        <dgm:presLayoutVars>
          <dgm:bulletEnabled val="1"/>
        </dgm:presLayoutVars>
      </dgm:prSet>
      <dgm:spPr/>
    </dgm:pt>
    <dgm:pt modelId="{D927150D-8621-4044-B36E-840358235DE6}" type="pres">
      <dgm:prSet presAssocID="{0EF24AE0-F7C5-4B8B-8BD9-E20A610786C4}" presName="sibTrans" presStyleCnt="0"/>
      <dgm:spPr/>
    </dgm:pt>
    <dgm:pt modelId="{EDA0085E-6FA8-4348-8648-14A89DFD217A}" type="pres">
      <dgm:prSet presAssocID="{EEBD6C63-AF1D-4244-B3D1-45A0ECC9AAB6}" presName="compositeNode" presStyleCnt="0">
        <dgm:presLayoutVars>
          <dgm:bulletEnabled val="1"/>
        </dgm:presLayoutVars>
      </dgm:prSet>
      <dgm:spPr/>
    </dgm:pt>
    <dgm:pt modelId="{DFCAD470-BC7C-45CF-8F40-FB5F89162C89}" type="pres">
      <dgm:prSet presAssocID="{EEBD6C63-AF1D-4244-B3D1-45A0ECC9AAB6}" presName="bgRect" presStyleLbl="bgAccFollowNode1" presStyleIdx="1" presStyleCnt="3" custLinFactNeighborY="-28884"/>
      <dgm:spPr/>
    </dgm:pt>
    <dgm:pt modelId="{3286DAD1-6856-4C6F-A9A9-DC3D7C941EBF}" type="pres">
      <dgm:prSet presAssocID="{D9949398-ECB3-47CA-9303-CB08A689C9C8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3F7FB05D-E2B4-41C7-912A-8E549B3751CB}" type="pres">
      <dgm:prSet presAssocID="{EEBD6C63-AF1D-4244-B3D1-45A0ECC9AAB6}" presName="bottomLine" presStyleLbl="alignNode1" presStyleIdx="3" presStyleCnt="6">
        <dgm:presLayoutVars/>
      </dgm:prSet>
      <dgm:spPr/>
    </dgm:pt>
    <dgm:pt modelId="{A1847A4C-28A6-4CBB-B224-18B2E56A08C9}" type="pres">
      <dgm:prSet presAssocID="{EEBD6C63-AF1D-4244-B3D1-45A0ECC9AAB6}" presName="nodeText" presStyleLbl="bgAccFollowNode1" presStyleIdx="1" presStyleCnt="3">
        <dgm:presLayoutVars>
          <dgm:bulletEnabled val="1"/>
        </dgm:presLayoutVars>
      </dgm:prSet>
      <dgm:spPr/>
    </dgm:pt>
    <dgm:pt modelId="{5DD6E79D-853F-42C8-A225-566190463DD0}" type="pres">
      <dgm:prSet presAssocID="{D9949398-ECB3-47CA-9303-CB08A689C9C8}" presName="sibTrans" presStyleCnt="0"/>
      <dgm:spPr/>
    </dgm:pt>
    <dgm:pt modelId="{073D40FC-372F-436D-A467-3FAF03B47824}" type="pres">
      <dgm:prSet presAssocID="{76A52A30-E88F-4FF2-8DC2-03BEE7386853}" presName="compositeNode" presStyleCnt="0">
        <dgm:presLayoutVars>
          <dgm:bulletEnabled val="1"/>
        </dgm:presLayoutVars>
      </dgm:prSet>
      <dgm:spPr/>
    </dgm:pt>
    <dgm:pt modelId="{9BE4241D-BBF1-4BBA-8088-C23E8812755B}" type="pres">
      <dgm:prSet presAssocID="{76A52A30-E88F-4FF2-8DC2-03BEE7386853}" presName="bgRect" presStyleLbl="bgAccFollowNode1" presStyleIdx="2" presStyleCnt="3" custLinFactNeighborY="-42588"/>
      <dgm:spPr/>
    </dgm:pt>
    <dgm:pt modelId="{25FAE882-F141-4249-93A9-25936EC7F99A}" type="pres">
      <dgm:prSet presAssocID="{8082E56A-A2D1-4A80-8269-72FD4A6CD6C9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CD61609D-0842-457A-9EC4-76DC9E4F774D}" type="pres">
      <dgm:prSet presAssocID="{76A52A30-E88F-4FF2-8DC2-03BEE7386853}" presName="bottomLine" presStyleLbl="alignNode1" presStyleIdx="5" presStyleCnt="6">
        <dgm:presLayoutVars/>
      </dgm:prSet>
      <dgm:spPr/>
    </dgm:pt>
    <dgm:pt modelId="{4D4B925D-5802-41F3-AD6E-65E13B3EDE59}" type="pres">
      <dgm:prSet presAssocID="{76A52A30-E88F-4FF2-8DC2-03BEE7386853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BFB1561A-47C2-4477-A9F9-97DEBF7243F7}" type="presOf" srcId="{F431AB57-E374-4DF4-AF7A-A2549C0E5885}" destId="{136B3D79-CE2A-4A0D-899E-4B1BCCBE18EE}" srcOrd="0" destOrd="0" presId="urn:microsoft.com/office/officeart/2016/7/layout/BasicLinearProcessNumbered"/>
    <dgm:cxn modelId="{C5827635-AFF8-4DFF-848B-5CE5F0EF3B9D}" type="presOf" srcId="{D9949398-ECB3-47CA-9303-CB08A689C9C8}" destId="{3286DAD1-6856-4C6F-A9A9-DC3D7C941EBF}" srcOrd="0" destOrd="0" presId="urn:microsoft.com/office/officeart/2016/7/layout/BasicLinearProcessNumbered"/>
    <dgm:cxn modelId="{C52C6864-EB93-4590-A605-50DBFD1B6D89}" type="presOf" srcId="{53909A43-E0E5-42AA-9A23-471129C3A450}" destId="{B1F556C4-E231-49E9-9784-F281F9E46E88}" srcOrd="0" destOrd="0" presId="urn:microsoft.com/office/officeart/2016/7/layout/BasicLinearProcessNumbered"/>
    <dgm:cxn modelId="{23FD836D-96BF-482F-A8A0-38685EE60F06}" type="presOf" srcId="{EEBD6C63-AF1D-4244-B3D1-45A0ECC9AAB6}" destId="{DFCAD470-BC7C-45CF-8F40-FB5F89162C89}" srcOrd="0" destOrd="0" presId="urn:microsoft.com/office/officeart/2016/7/layout/BasicLinearProcessNumbered"/>
    <dgm:cxn modelId="{2FF29D57-EAD4-49DB-99CA-B0108EB23D83}" srcId="{53909A43-E0E5-42AA-9A23-471129C3A450}" destId="{F431AB57-E374-4DF4-AF7A-A2549C0E5885}" srcOrd="0" destOrd="0" parTransId="{A0D345A6-80F8-4D3F-B289-06A3A7C15643}" sibTransId="{0EF24AE0-F7C5-4B8B-8BD9-E20A610786C4}"/>
    <dgm:cxn modelId="{2763B57E-F78E-482A-929E-8C2934F7747E}" srcId="{53909A43-E0E5-42AA-9A23-471129C3A450}" destId="{EEBD6C63-AF1D-4244-B3D1-45A0ECC9AAB6}" srcOrd="1" destOrd="0" parTransId="{FA6B9954-4755-40A6-9BDA-E5E17CCFFB9C}" sibTransId="{D9949398-ECB3-47CA-9303-CB08A689C9C8}"/>
    <dgm:cxn modelId="{0CC9C095-C10A-4360-95FC-FD8560EBAC7D}" type="presOf" srcId="{76A52A30-E88F-4FF2-8DC2-03BEE7386853}" destId="{4D4B925D-5802-41F3-AD6E-65E13B3EDE59}" srcOrd="1" destOrd="0" presId="urn:microsoft.com/office/officeart/2016/7/layout/BasicLinearProcessNumbered"/>
    <dgm:cxn modelId="{16C64B96-D516-4E05-8193-6495CD2743B9}" type="presOf" srcId="{EEBD6C63-AF1D-4244-B3D1-45A0ECC9AAB6}" destId="{A1847A4C-28A6-4CBB-B224-18B2E56A08C9}" srcOrd="1" destOrd="0" presId="urn:microsoft.com/office/officeart/2016/7/layout/BasicLinearProcessNumbered"/>
    <dgm:cxn modelId="{E7DB019C-C0A7-4292-90E7-AF12C1073CB0}" type="presOf" srcId="{F431AB57-E374-4DF4-AF7A-A2549C0E5885}" destId="{56D245B7-B06B-48B4-8694-B242173FAFDE}" srcOrd="1" destOrd="0" presId="urn:microsoft.com/office/officeart/2016/7/layout/BasicLinearProcessNumbered"/>
    <dgm:cxn modelId="{55B3CFA0-71C3-4476-AA9F-A0420D8EAC76}" type="presOf" srcId="{76A52A30-E88F-4FF2-8DC2-03BEE7386853}" destId="{9BE4241D-BBF1-4BBA-8088-C23E8812755B}" srcOrd="0" destOrd="0" presId="urn:microsoft.com/office/officeart/2016/7/layout/BasicLinearProcessNumbered"/>
    <dgm:cxn modelId="{ED656CA1-7981-4658-B6CD-AC1183E355FE}" type="presOf" srcId="{8082E56A-A2D1-4A80-8269-72FD4A6CD6C9}" destId="{25FAE882-F141-4249-93A9-25936EC7F99A}" srcOrd="0" destOrd="0" presId="urn:microsoft.com/office/officeart/2016/7/layout/BasicLinearProcessNumbered"/>
    <dgm:cxn modelId="{657C4EC4-2526-40D9-8942-637265564D07}" srcId="{53909A43-E0E5-42AA-9A23-471129C3A450}" destId="{76A52A30-E88F-4FF2-8DC2-03BEE7386853}" srcOrd="2" destOrd="0" parTransId="{8FFC793A-DC82-4D46-9920-B7C69CDD23C3}" sibTransId="{8082E56A-A2D1-4A80-8269-72FD4A6CD6C9}"/>
    <dgm:cxn modelId="{DC01F6C8-274E-48DF-8F99-CCB9B4BB08B4}" type="presOf" srcId="{0EF24AE0-F7C5-4B8B-8BD9-E20A610786C4}" destId="{4C0B76EE-0FF2-4D93-8A88-06FD9603CF63}" srcOrd="0" destOrd="0" presId="urn:microsoft.com/office/officeart/2016/7/layout/BasicLinearProcessNumbered"/>
    <dgm:cxn modelId="{3DCBF0B8-FFBC-4D58-AD2A-A56280D0BAA0}" type="presParOf" srcId="{B1F556C4-E231-49E9-9784-F281F9E46E88}" destId="{3EFA705C-63AC-41C9-B000-BFC30B857B81}" srcOrd="0" destOrd="0" presId="urn:microsoft.com/office/officeart/2016/7/layout/BasicLinearProcessNumbered"/>
    <dgm:cxn modelId="{2E520D5D-B20E-47EB-89DB-D7C4452C46AF}" type="presParOf" srcId="{3EFA705C-63AC-41C9-B000-BFC30B857B81}" destId="{136B3D79-CE2A-4A0D-899E-4B1BCCBE18EE}" srcOrd="0" destOrd="0" presId="urn:microsoft.com/office/officeart/2016/7/layout/BasicLinearProcessNumbered"/>
    <dgm:cxn modelId="{DC0CA127-089D-4BA3-A1E2-78C12D9E3E83}" type="presParOf" srcId="{3EFA705C-63AC-41C9-B000-BFC30B857B81}" destId="{4C0B76EE-0FF2-4D93-8A88-06FD9603CF63}" srcOrd="1" destOrd="0" presId="urn:microsoft.com/office/officeart/2016/7/layout/BasicLinearProcessNumbered"/>
    <dgm:cxn modelId="{C5D6CF73-6532-4F42-B1A9-B2DF7116BB68}" type="presParOf" srcId="{3EFA705C-63AC-41C9-B000-BFC30B857B81}" destId="{812B1713-F93E-4CCF-A92F-1C3A6ECE9563}" srcOrd="2" destOrd="0" presId="urn:microsoft.com/office/officeart/2016/7/layout/BasicLinearProcessNumbered"/>
    <dgm:cxn modelId="{FC665837-5026-48A6-B5DF-126B48FFF431}" type="presParOf" srcId="{3EFA705C-63AC-41C9-B000-BFC30B857B81}" destId="{56D245B7-B06B-48B4-8694-B242173FAFDE}" srcOrd="3" destOrd="0" presId="urn:microsoft.com/office/officeart/2016/7/layout/BasicLinearProcessNumbered"/>
    <dgm:cxn modelId="{D35641B7-C053-4D5F-B3F0-5F5D9982F2D3}" type="presParOf" srcId="{B1F556C4-E231-49E9-9784-F281F9E46E88}" destId="{D927150D-8621-4044-B36E-840358235DE6}" srcOrd="1" destOrd="0" presId="urn:microsoft.com/office/officeart/2016/7/layout/BasicLinearProcessNumbered"/>
    <dgm:cxn modelId="{42C95FF3-86EC-4ACF-9EE7-13F010042FFF}" type="presParOf" srcId="{B1F556C4-E231-49E9-9784-F281F9E46E88}" destId="{EDA0085E-6FA8-4348-8648-14A89DFD217A}" srcOrd="2" destOrd="0" presId="urn:microsoft.com/office/officeart/2016/7/layout/BasicLinearProcessNumbered"/>
    <dgm:cxn modelId="{3920ED5E-9DB9-4680-AA51-EE5DC0729472}" type="presParOf" srcId="{EDA0085E-6FA8-4348-8648-14A89DFD217A}" destId="{DFCAD470-BC7C-45CF-8F40-FB5F89162C89}" srcOrd="0" destOrd="0" presId="urn:microsoft.com/office/officeart/2016/7/layout/BasicLinearProcessNumbered"/>
    <dgm:cxn modelId="{3C60CFDF-14D2-47CC-A599-79700B6E01EC}" type="presParOf" srcId="{EDA0085E-6FA8-4348-8648-14A89DFD217A}" destId="{3286DAD1-6856-4C6F-A9A9-DC3D7C941EBF}" srcOrd="1" destOrd="0" presId="urn:microsoft.com/office/officeart/2016/7/layout/BasicLinearProcessNumbered"/>
    <dgm:cxn modelId="{D6970498-54A6-4D93-918A-C1C4FF5A20CF}" type="presParOf" srcId="{EDA0085E-6FA8-4348-8648-14A89DFD217A}" destId="{3F7FB05D-E2B4-41C7-912A-8E549B3751CB}" srcOrd="2" destOrd="0" presId="urn:microsoft.com/office/officeart/2016/7/layout/BasicLinearProcessNumbered"/>
    <dgm:cxn modelId="{145CD509-8136-40BE-B2F2-AFA937EF832A}" type="presParOf" srcId="{EDA0085E-6FA8-4348-8648-14A89DFD217A}" destId="{A1847A4C-28A6-4CBB-B224-18B2E56A08C9}" srcOrd="3" destOrd="0" presId="urn:microsoft.com/office/officeart/2016/7/layout/BasicLinearProcessNumbered"/>
    <dgm:cxn modelId="{98E8B1F0-9809-4266-A984-23B4CD65F861}" type="presParOf" srcId="{B1F556C4-E231-49E9-9784-F281F9E46E88}" destId="{5DD6E79D-853F-42C8-A225-566190463DD0}" srcOrd="3" destOrd="0" presId="urn:microsoft.com/office/officeart/2016/7/layout/BasicLinearProcessNumbered"/>
    <dgm:cxn modelId="{259A9325-0E68-431D-9108-4024136EE288}" type="presParOf" srcId="{B1F556C4-E231-49E9-9784-F281F9E46E88}" destId="{073D40FC-372F-436D-A467-3FAF03B47824}" srcOrd="4" destOrd="0" presId="urn:microsoft.com/office/officeart/2016/7/layout/BasicLinearProcessNumbered"/>
    <dgm:cxn modelId="{D0D0674C-6BCD-4C3E-98E7-ABEB59BAEB16}" type="presParOf" srcId="{073D40FC-372F-436D-A467-3FAF03B47824}" destId="{9BE4241D-BBF1-4BBA-8088-C23E8812755B}" srcOrd="0" destOrd="0" presId="urn:microsoft.com/office/officeart/2016/7/layout/BasicLinearProcessNumbered"/>
    <dgm:cxn modelId="{7E589382-49D4-4657-927E-A05CC74D1153}" type="presParOf" srcId="{073D40FC-372F-436D-A467-3FAF03B47824}" destId="{25FAE882-F141-4249-93A9-25936EC7F99A}" srcOrd="1" destOrd="0" presId="urn:microsoft.com/office/officeart/2016/7/layout/BasicLinearProcessNumbered"/>
    <dgm:cxn modelId="{2AFF0860-F79C-49C2-BB70-D484963A4595}" type="presParOf" srcId="{073D40FC-372F-436D-A467-3FAF03B47824}" destId="{CD61609D-0842-457A-9EC4-76DC9E4F774D}" srcOrd="2" destOrd="0" presId="urn:microsoft.com/office/officeart/2016/7/layout/BasicLinearProcessNumbered"/>
    <dgm:cxn modelId="{4D3C522F-068C-4248-B7EF-BF4FAB55AB77}" type="presParOf" srcId="{073D40FC-372F-436D-A467-3FAF03B47824}" destId="{4D4B925D-5802-41F3-AD6E-65E13B3EDE59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3B8543-537B-4D7B-828D-D8343AE25C01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E17B957-1AC9-4307-A58D-990616E472A9}">
      <dgm:prSet/>
      <dgm:spPr/>
      <dgm:t>
        <a:bodyPr/>
        <a:lstStyle/>
        <a:p>
          <a:r>
            <a:rPr lang="en-US"/>
            <a:t>Cleaned the machine in order to more easily locate problem areas. </a:t>
          </a:r>
        </a:p>
      </dgm:t>
    </dgm:pt>
    <dgm:pt modelId="{312A5A7C-7E66-4D41-97E2-22A2EB50FAE2}" type="parTrans" cxnId="{B274D53A-6A50-4D5D-9E30-DC7B307A1AFC}">
      <dgm:prSet/>
      <dgm:spPr/>
      <dgm:t>
        <a:bodyPr/>
        <a:lstStyle/>
        <a:p>
          <a:endParaRPr lang="en-US"/>
        </a:p>
      </dgm:t>
    </dgm:pt>
    <dgm:pt modelId="{AECCC337-DCBC-4B7D-B20B-AA987380B56D}" type="sibTrans" cxnId="{B274D53A-6A50-4D5D-9E30-DC7B307A1AFC}">
      <dgm:prSet/>
      <dgm:spPr/>
      <dgm:t>
        <a:bodyPr/>
        <a:lstStyle/>
        <a:p>
          <a:endParaRPr lang="en-US"/>
        </a:p>
      </dgm:t>
    </dgm:pt>
    <dgm:pt modelId="{CAB0CA44-FCC2-409A-A8D0-773D8081C26E}">
      <dgm:prSet/>
      <dgm:spPr/>
      <dgm:t>
        <a:bodyPr/>
        <a:lstStyle/>
        <a:p>
          <a:r>
            <a:rPr lang="en-US" dirty="0"/>
            <a:t>Cleaned excess hardware off the floor in work cell.</a:t>
          </a:r>
        </a:p>
      </dgm:t>
    </dgm:pt>
    <dgm:pt modelId="{FBA69E68-F326-4AAF-9068-AABD75CA54DB}" type="parTrans" cxnId="{6040F4AA-4736-40FE-81F7-87B1C6AA8E45}">
      <dgm:prSet/>
      <dgm:spPr/>
      <dgm:t>
        <a:bodyPr/>
        <a:lstStyle/>
        <a:p>
          <a:endParaRPr lang="en-US"/>
        </a:p>
      </dgm:t>
    </dgm:pt>
    <dgm:pt modelId="{05A946AB-B52B-4525-8B1D-5278802CD72D}" type="sibTrans" cxnId="{6040F4AA-4736-40FE-81F7-87B1C6AA8E45}">
      <dgm:prSet/>
      <dgm:spPr/>
      <dgm:t>
        <a:bodyPr/>
        <a:lstStyle/>
        <a:p>
          <a:endParaRPr lang="en-US"/>
        </a:p>
      </dgm:t>
    </dgm:pt>
    <dgm:pt modelId="{618383FC-41A7-49AB-8E0E-C178776C5BEA}">
      <dgm:prSet/>
      <dgm:spPr/>
      <dgm:t>
        <a:bodyPr/>
        <a:lstStyle/>
        <a:p>
          <a:r>
            <a:rPr lang="en-US"/>
            <a:t>Organized electrode replacement storage area. </a:t>
          </a:r>
        </a:p>
      </dgm:t>
    </dgm:pt>
    <dgm:pt modelId="{F806421D-C6AD-47D2-A46F-9AFFF2A64AAC}" type="parTrans" cxnId="{8DA3B316-94D0-4EDE-8E78-3FF02D2E215E}">
      <dgm:prSet/>
      <dgm:spPr/>
      <dgm:t>
        <a:bodyPr/>
        <a:lstStyle/>
        <a:p>
          <a:endParaRPr lang="en-US"/>
        </a:p>
      </dgm:t>
    </dgm:pt>
    <dgm:pt modelId="{63FB708C-0912-4FE6-AB19-B2CDCA580593}" type="sibTrans" cxnId="{8DA3B316-94D0-4EDE-8E78-3FF02D2E215E}">
      <dgm:prSet/>
      <dgm:spPr/>
      <dgm:t>
        <a:bodyPr/>
        <a:lstStyle/>
        <a:p>
          <a:endParaRPr lang="en-US"/>
        </a:p>
      </dgm:t>
    </dgm:pt>
    <dgm:pt modelId="{54C74968-A208-47E8-B1B3-41B69356B7EE}" type="pres">
      <dgm:prSet presAssocID="{983B8543-537B-4D7B-828D-D8343AE25C01}" presName="vert0" presStyleCnt="0">
        <dgm:presLayoutVars>
          <dgm:dir/>
          <dgm:animOne val="branch"/>
          <dgm:animLvl val="lvl"/>
        </dgm:presLayoutVars>
      </dgm:prSet>
      <dgm:spPr/>
    </dgm:pt>
    <dgm:pt modelId="{BB92F1BB-BBEE-4293-9979-99D449C4A2BE}" type="pres">
      <dgm:prSet presAssocID="{3E17B957-1AC9-4307-A58D-990616E472A9}" presName="thickLine" presStyleLbl="alignNode1" presStyleIdx="0" presStyleCnt="3"/>
      <dgm:spPr/>
    </dgm:pt>
    <dgm:pt modelId="{79ED872C-3263-41C4-A801-5459C384FDF1}" type="pres">
      <dgm:prSet presAssocID="{3E17B957-1AC9-4307-A58D-990616E472A9}" presName="horz1" presStyleCnt="0"/>
      <dgm:spPr/>
    </dgm:pt>
    <dgm:pt modelId="{5449D10E-C557-49C5-9ECE-D2A9EF217BC9}" type="pres">
      <dgm:prSet presAssocID="{3E17B957-1AC9-4307-A58D-990616E472A9}" presName="tx1" presStyleLbl="revTx" presStyleIdx="0" presStyleCnt="3"/>
      <dgm:spPr/>
    </dgm:pt>
    <dgm:pt modelId="{691F6783-4E55-48F6-9387-74F155A1C76C}" type="pres">
      <dgm:prSet presAssocID="{3E17B957-1AC9-4307-A58D-990616E472A9}" presName="vert1" presStyleCnt="0"/>
      <dgm:spPr/>
    </dgm:pt>
    <dgm:pt modelId="{3A07EDC7-91EE-4B52-BA0F-14B5860B3A65}" type="pres">
      <dgm:prSet presAssocID="{CAB0CA44-FCC2-409A-A8D0-773D8081C26E}" presName="thickLine" presStyleLbl="alignNode1" presStyleIdx="1" presStyleCnt="3"/>
      <dgm:spPr/>
    </dgm:pt>
    <dgm:pt modelId="{36712F37-4F54-4206-8963-F085D9ED0ACD}" type="pres">
      <dgm:prSet presAssocID="{CAB0CA44-FCC2-409A-A8D0-773D8081C26E}" presName="horz1" presStyleCnt="0"/>
      <dgm:spPr/>
    </dgm:pt>
    <dgm:pt modelId="{952C15EB-E5DB-40B0-A519-5BCEA0BA46CB}" type="pres">
      <dgm:prSet presAssocID="{CAB0CA44-FCC2-409A-A8D0-773D8081C26E}" presName="tx1" presStyleLbl="revTx" presStyleIdx="1" presStyleCnt="3"/>
      <dgm:spPr/>
    </dgm:pt>
    <dgm:pt modelId="{94139495-6A10-45DD-B419-50142846EDC8}" type="pres">
      <dgm:prSet presAssocID="{CAB0CA44-FCC2-409A-A8D0-773D8081C26E}" presName="vert1" presStyleCnt="0"/>
      <dgm:spPr/>
    </dgm:pt>
    <dgm:pt modelId="{38DBEA0F-EB2B-4321-A5A4-BB8FF712FACD}" type="pres">
      <dgm:prSet presAssocID="{618383FC-41A7-49AB-8E0E-C178776C5BEA}" presName="thickLine" presStyleLbl="alignNode1" presStyleIdx="2" presStyleCnt="3"/>
      <dgm:spPr/>
    </dgm:pt>
    <dgm:pt modelId="{FBC23F9C-39A1-457A-9D6C-1F9E7884CDC8}" type="pres">
      <dgm:prSet presAssocID="{618383FC-41A7-49AB-8E0E-C178776C5BEA}" presName="horz1" presStyleCnt="0"/>
      <dgm:spPr/>
    </dgm:pt>
    <dgm:pt modelId="{91723DFD-9C60-4F9E-A2C6-A84FF5D190AD}" type="pres">
      <dgm:prSet presAssocID="{618383FC-41A7-49AB-8E0E-C178776C5BEA}" presName="tx1" presStyleLbl="revTx" presStyleIdx="2" presStyleCnt="3"/>
      <dgm:spPr/>
    </dgm:pt>
    <dgm:pt modelId="{38DA25BA-4663-4714-990F-DF5D06A9B450}" type="pres">
      <dgm:prSet presAssocID="{618383FC-41A7-49AB-8E0E-C178776C5BEA}" presName="vert1" presStyleCnt="0"/>
      <dgm:spPr/>
    </dgm:pt>
  </dgm:ptLst>
  <dgm:cxnLst>
    <dgm:cxn modelId="{8DA3B316-94D0-4EDE-8E78-3FF02D2E215E}" srcId="{983B8543-537B-4D7B-828D-D8343AE25C01}" destId="{618383FC-41A7-49AB-8E0E-C178776C5BEA}" srcOrd="2" destOrd="0" parTransId="{F806421D-C6AD-47D2-A46F-9AFFF2A64AAC}" sibTransId="{63FB708C-0912-4FE6-AB19-B2CDCA580593}"/>
    <dgm:cxn modelId="{B274D53A-6A50-4D5D-9E30-DC7B307A1AFC}" srcId="{983B8543-537B-4D7B-828D-D8343AE25C01}" destId="{3E17B957-1AC9-4307-A58D-990616E472A9}" srcOrd="0" destOrd="0" parTransId="{312A5A7C-7E66-4D41-97E2-22A2EB50FAE2}" sibTransId="{AECCC337-DCBC-4B7D-B20B-AA987380B56D}"/>
    <dgm:cxn modelId="{6403E440-46E4-42B6-B075-2545480C858E}" type="presOf" srcId="{3E17B957-1AC9-4307-A58D-990616E472A9}" destId="{5449D10E-C557-49C5-9ECE-D2A9EF217BC9}" srcOrd="0" destOrd="0" presId="urn:microsoft.com/office/officeart/2008/layout/LinedList"/>
    <dgm:cxn modelId="{3FDA196D-E0F0-4AD8-A195-8C18B1095A69}" type="presOf" srcId="{983B8543-537B-4D7B-828D-D8343AE25C01}" destId="{54C74968-A208-47E8-B1B3-41B69356B7EE}" srcOrd="0" destOrd="0" presId="urn:microsoft.com/office/officeart/2008/layout/LinedList"/>
    <dgm:cxn modelId="{0CA0E19B-8024-41D0-A1E2-D0205AFF689E}" type="presOf" srcId="{CAB0CA44-FCC2-409A-A8D0-773D8081C26E}" destId="{952C15EB-E5DB-40B0-A519-5BCEA0BA46CB}" srcOrd="0" destOrd="0" presId="urn:microsoft.com/office/officeart/2008/layout/LinedList"/>
    <dgm:cxn modelId="{6040F4AA-4736-40FE-81F7-87B1C6AA8E45}" srcId="{983B8543-537B-4D7B-828D-D8343AE25C01}" destId="{CAB0CA44-FCC2-409A-A8D0-773D8081C26E}" srcOrd="1" destOrd="0" parTransId="{FBA69E68-F326-4AAF-9068-AABD75CA54DB}" sibTransId="{05A946AB-B52B-4525-8B1D-5278802CD72D}"/>
    <dgm:cxn modelId="{0DC366DE-AC81-4495-946B-4DC8B314D4DD}" type="presOf" srcId="{618383FC-41A7-49AB-8E0E-C178776C5BEA}" destId="{91723DFD-9C60-4F9E-A2C6-A84FF5D190AD}" srcOrd="0" destOrd="0" presId="urn:microsoft.com/office/officeart/2008/layout/LinedList"/>
    <dgm:cxn modelId="{25FF9518-6F52-4FC6-8D14-CAE6689508D6}" type="presParOf" srcId="{54C74968-A208-47E8-B1B3-41B69356B7EE}" destId="{BB92F1BB-BBEE-4293-9979-99D449C4A2BE}" srcOrd="0" destOrd="0" presId="urn:microsoft.com/office/officeart/2008/layout/LinedList"/>
    <dgm:cxn modelId="{8A3AF8FB-899D-4875-887D-4DA6992CF0F5}" type="presParOf" srcId="{54C74968-A208-47E8-B1B3-41B69356B7EE}" destId="{79ED872C-3263-41C4-A801-5459C384FDF1}" srcOrd="1" destOrd="0" presId="urn:microsoft.com/office/officeart/2008/layout/LinedList"/>
    <dgm:cxn modelId="{8435E4A6-CF90-454E-AA55-AAC5E27ECD99}" type="presParOf" srcId="{79ED872C-3263-41C4-A801-5459C384FDF1}" destId="{5449D10E-C557-49C5-9ECE-D2A9EF217BC9}" srcOrd="0" destOrd="0" presId="urn:microsoft.com/office/officeart/2008/layout/LinedList"/>
    <dgm:cxn modelId="{50A1B367-2B80-4083-A169-86DB5F5DF7F1}" type="presParOf" srcId="{79ED872C-3263-41C4-A801-5459C384FDF1}" destId="{691F6783-4E55-48F6-9387-74F155A1C76C}" srcOrd="1" destOrd="0" presId="urn:microsoft.com/office/officeart/2008/layout/LinedList"/>
    <dgm:cxn modelId="{0793C422-5C5E-4F5E-AB0A-D638B9D68241}" type="presParOf" srcId="{54C74968-A208-47E8-B1B3-41B69356B7EE}" destId="{3A07EDC7-91EE-4B52-BA0F-14B5860B3A65}" srcOrd="2" destOrd="0" presId="urn:microsoft.com/office/officeart/2008/layout/LinedList"/>
    <dgm:cxn modelId="{292A3AB2-A13C-4F70-9D17-C486CB132FFB}" type="presParOf" srcId="{54C74968-A208-47E8-B1B3-41B69356B7EE}" destId="{36712F37-4F54-4206-8963-F085D9ED0ACD}" srcOrd="3" destOrd="0" presId="urn:microsoft.com/office/officeart/2008/layout/LinedList"/>
    <dgm:cxn modelId="{6EAB6F80-8306-4EB5-8E39-B3044BC97D4B}" type="presParOf" srcId="{36712F37-4F54-4206-8963-F085D9ED0ACD}" destId="{952C15EB-E5DB-40B0-A519-5BCEA0BA46CB}" srcOrd="0" destOrd="0" presId="urn:microsoft.com/office/officeart/2008/layout/LinedList"/>
    <dgm:cxn modelId="{C0DAB581-0095-497B-9462-EB635CBA0E97}" type="presParOf" srcId="{36712F37-4F54-4206-8963-F085D9ED0ACD}" destId="{94139495-6A10-45DD-B419-50142846EDC8}" srcOrd="1" destOrd="0" presId="urn:microsoft.com/office/officeart/2008/layout/LinedList"/>
    <dgm:cxn modelId="{017A62F8-CB53-4C5B-A9E5-CA846BA4A5C6}" type="presParOf" srcId="{54C74968-A208-47E8-B1B3-41B69356B7EE}" destId="{38DBEA0F-EB2B-4321-A5A4-BB8FF712FACD}" srcOrd="4" destOrd="0" presId="urn:microsoft.com/office/officeart/2008/layout/LinedList"/>
    <dgm:cxn modelId="{7F05FBE0-F501-41EE-9748-4A9E308662F6}" type="presParOf" srcId="{54C74968-A208-47E8-B1B3-41B69356B7EE}" destId="{FBC23F9C-39A1-457A-9D6C-1F9E7884CDC8}" srcOrd="5" destOrd="0" presId="urn:microsoft.com/office/officeart/2008/layout/LinedList"/>
    <dgm:cxn modelId="{0F71B076-4EBC-4553-99D2-D5AB615BFBE6}" type="presParOf" srcId="{FBC23F9C-39A1-457A-9D6C-1F9E7884CDC8}" destId="{91723DFD-9C60-4F9E-A2C6-A84FF5D190AD}" srcOrd="0" destOrd="0" presId="urn:microsoft.com/office/officeart/2008/layout/LinedList"/>
    <dgm:cxn modelId="{CB0252DA-C48A-4F9B-B621-25E0D7C00CAF}" type="presParOf" srcId="{FBC23F9C-39A1-457A-9D6C-1F9E7884CDC8}" destId="{38DA25BA-4663-4714-990F-DF5D06A9B45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7DD231F-5F24-48EB-8946-61974B37C4B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381766-66BD-4E89-B348-6CE53BA9B2ED}">
      <dgm:prSet/>
      <dgm:spPr/>
      <dgm:t>
        <a:bodyPr/>
        <a:lstStyle/>
        <a:p>
          <a:r>
            <a:rPr lang="en-US" b="0" i="0"/>
            <a:t>Electrodes have been replaced. </a:t>
          </a:r>
          <a:endParaRPr lang="en-US"/>
        </a:p>
      </dgm:t>
    </dgm:pt>
    <dgm:pt modelId="{495097A2-40D8-4E3C-8EF4-9DC7A769D057}" type="parTrans" cxnId="{B7035CA4-1DBD-4396-AAD6-A8793F480F01}">
      <dgm:prSet/>
      <dgm:spPr/>
      <dgm:t>
        <a:bodyPr/>
        <a:lstStyle/>
        <a:p>
          <a:endParaRPr lang="en-US"/>
        </a:p>
      </dgm:t>
    </dgm:pt>
    <dgm:pt modelId="{04A06460-D313-4F63-BA51-564541870DBA}" type="sibTrans" cxnId="{B7035CA4-1DBD-4396-AAD6-A8793F480F01}">
      <dgm:prSet/>
      <dgm:spPr/>
      <dgm:t>
        <a:bodyPr/>
        <a:lstStyle/>
        <a:p>
          <a:endParaRPr lang="en-US"/>
        </a:p>
      </dgm:t>
    </dgm:pt>
    <dgm:pt modelId="{5C40970F-ECC9-485E-B165-DB2C71FE88BC}">
      <dgm:prSet/>
      <dgm:spPr/>
      <dgm:t>
        <a:bodyPr/>
        <a:lstStyle/>
        <a:p>
          <a:r>
            <a:rPr lang="en-US" b="0" i="0"/>
            <a:t>Verified the teach is sitting flush with the electrode. </a:t>
          </a:r>
          <a:endParaRPr lang="en-US"/>
        </a:p>
      </dgm:t>
    </dgm:pt>
    <dgm:pt modelId="{2DB51FAA-5358-4B9A-B77D-20914FDAA4CF}" type="parTrans" cxnId="{E0835F59-02C8-4675-9641-FA45711D07F2}">
      <dgm:prSet/>
      <dgm:spPr/>
      <dgm:t>
        <a:bodyPr/>
        <a:lstStyle/>
        <a:p>
          <a:endParaRPr lang="en-US"/>
        </a:p>
      </dgm:t>
    </dgm:pt>
    <dgm:pt modelId="{B881D576-C66C-469A-B06B-CDC19051976E}" type="sibTrans" cxnId="{E0835F59-02C8-4675-9641-FA45711D07F2}">
      <dgm:prSet/>
      <dgm:spPr/>
      <dgm:t>
        <a:bodyPr/>
        <a:lstStyle/>
        <a:p>
          <a:endParaRPr lang="en-US"/>
        </a:p>
      </dgm:t>
    </dgm:pt>
    <dgm:pt modelId="{5E722E71-2FA3-4E00-9ED0-A3B34B3A928B}">
      <dgm:prSet/>
      <dgm:spPr/>
      <dgm:t>
        <a:bodyPr/>
        <a:lstStyle/>
        <a:p>
          <a:r>
            <a:rPr lang="en-US" b="0" i="0"/>
            <a:t>Part present sensors are sitting at correct height so that it will not read when the part has slipped. </a:t>
          </a:r>
          <a:endParaRPr lang="en-US"/>
        </a:p>
      </dgm:t>
    </dgm:pt>
    <dgm:pt modelId="{BC38DBDB-BDB0-442D-A725-A7A075D49717}" type="parTrans" cxnId="{07C6CB36-2106-4DE7-96DB-03273015E089}">
      <dgm:prSet/>
      <dgm:spPr/>
      <dgm:t>
        <a:bodyPr/>
        <a:lstStyle/>
        <a:p>
          <a:endParaRPr lang="en-US"/>
        </a:p>
      </dgm:t>
    </dgm:pt>
    <dgm:pt modelId="{1F165F56-79CF-40AE-A2EF-CE2C63114413}" type="sibTrans" cxnId="{07C6CB36-2106-4DE7-96DB-03273015E089}">
      <dgm:prSet/>
      <dgm:spPr/>
      <dgm:t>
        <a:bodyPr/>
        <a:lstStyle/>
        <a:p>
          <a:endParaRPr lang="en-US"/>
        </a:p>
      </dgm:t>
    </dgm:pt>
    <dgm:pt modelId="{B3D616FF-E5D5-4132-93DF-B02734CB81AE}">
      <dgm:prSet/>
      <dgm:spPr/>
      <dgm:t>
        <a:bodyPr/>
        <a:lstStyle/>
        <a:p>
          <a:r>
            <a:rPr lang="en-US" b="0" i="0" dirty="0"/>
            <a:t>Hardware is not covering the floor due to misfeeds from ped welder.</a:t>
          </a:r>
          <a:endParaRPr lang="en-US" dirty="0"/>
        </a:p>
      </dgm:t>
    </dgm:pt>
    <dgm:pt modelId="{09EC8FBA-D47B-4E34-B188-19D427FC8186}" type="parTrans" cxnId="{8FF61AF1-2922-41E0-82AB-E4CDB9750A8E}">
      <dgm:prSet/>
      <dgm:spPr/>
      <dgm:t>
        <a:bodyPr/>
        <a:lstStyle/>
        <a:p>
          <a:endParaRPr lang="en-US"/>
        </a:p>
      </dgm:t>
    </dgm:pt>
    <dgm:pt modelId="{B0F0B9B6-2A7D-46B0-87C5-8A9D8168E7D1}" type="sibTrans" cxnId="{8FF61AF1-2922-41E0-82AB-E4CDB9750A8E}">
      <dgm:prSet/>
      <dgm:spPr/>
      <dgm:t>
        <a:bodyPr/>
        <a:lstStyle/>
        <a:p>
          <a:endParaRPr lang="en-US"/>
        </a:p>
      </dgm:t>
    </dgm:pt>
    <dgm:pt modelId="{C8D1790C-6EE7-40FE-9489-C71C1A205D54}">
      <dgm:prSet/>
      <dgm:spPr/>
      <dgm:t>
        <a:bodyPr/>
        <a:lstStyle/>
        <a:p>
          <a:r>
            <a:rPr lang="en-US"/>
            <a:t>Pressure of ped welder components are correctly set as marked on the device.</a:t>
          </a:r>
        </a:p>
      </dgm:t>
    </dgm:pt>
    <dgm:pt modelId="{D589008A-7BC5-42EB-840F-67DDD48DAFF3}" type="parTrans" cxnId="{E141EE60-3B20-4705-A9CB-1ACB05C0AC4B}">
      <dgm:prSet/>
      <dgm:spPr/>
      <dgm:t>
        <a:bodyPr/>
        <a:lstStyle/>
        <a:p>
          <a:endParaRPr lang="en-US"/>
        </a:p>
      </dgm:t>
    </dgm:pt>
    <dgm:pt modelId="{D4DDAB04-9970-4A59-B9B0-4C9DDA045C3A}" type="sibTrans" cxnId="{E141EE60-3B20-4705-A9CB-1ACB05C0AC4B}">
      <dgm:prSet/>
      <dgm:spPr/>
      <dgm:t>
        <a:bodyPr/>
        <a:lstStyle/>
        <a:p>
          <a:endParaRPr lang="en-US"/>
        </a:p>
      </dgm:t>
    </dgm:pt>
    <dgm:pt modelId="{75CBD295-88CB-4A2C-BC84-0423A3AA4FD9}" type="pres">
      <dgm:prSet presAssocID="{F7DD231F-5F24-48EB-8946-61974B37C4BC}" presName="vert0" presStyleCnt="0">
        <dgm:presLayoutVars>
          <dgm:dir/>
          <dgm:animOne val="branch"/>
          <dgm:animLvl val="lvl"/>
        </dgm:presLayoutVars>
      </dgm:prSet>
      <dgm:spPr/>
    </dgm:pt>
    <dgm:pt modelId="{72521B8D-2D61-4233-AD38-4A3784EEF6C2}" type="pres">
      <dgm:prSet presAssocID="{AE381766-66BD-4E89-B348-6CE53BA9B2ED}" presName="thickLine" presStyleLbl="alignNode1" presStyleIdx="0" presStyleCnt="5"/>
      <dgm:spPr/>
    </dgm:pt>
    <dgm:pt modelId="{1BD024B0-5885-4408-8A7E-7EAD8A4F222B}" type="pres">
      <dgm:prSet presAssocID="{AE381766-66BD-4E89-B348-6CE53BA9B2ED}" presName="horz1" presStyleCnt="0"/>
      <dgm:spPr/>
    </dgm:pt>
    <dgm:pt modelId="{D47D2174-8295-4D44-BA7A-66E7F484AE1E}" type="pres">
      <dgm:prSet presAssocID="{AE381766-66BD-4E89-B348-6CE53BA9B2ED}" presName="tx1" presStyleLbl="revTx" presStyleIdx="0" presStyleCnt="5"/>
      <dgm:spPr/>
    </dgm:pt>
    <dgm:pt modelId="{9BC5D932-00B8-4461-A0B9-060FE269F819}" type="pres">
      <dgm:prSet presAssocID="{AE381766-66BD-4E89-B348-6CE53BA9B2ED}" presName="vert1" presStyleCnt="0"/>
      <dgm:spPr/>
    </dgm:pt>
    <dgm:pt modelId="{C501B7D9-EE1F-4C72-B8F2-DA04A3ABD9F6}" type="pres">
      <dgm:prSet presAssocID="{5C40970F-ECC9-485E-B165-DB2C71FE88BC}" presName="thickLine" presStyleLbl="alignNode1" presStyleIdx="1" presStyleCnt="5"/>
      <dgm:spPr/>
    </dgm:pt>
    <dgm:pt modelId="{2264CB49-FE8A-4053-823A-D5102AEA9A73}" type="pres">
      <dgm:prSet presAssocID="{5C40970F-ECC9-485E-B165-DB2C71FE88BC}" presName="horz1" presStyleCnt="0"/>
      <dgm:spPr/>
    </dgm:pt>
    <dgm:pt modelId="{D410360E-F176-4430-8D04-BE7EC289A6EC}" type="pres">
      <dgm:prSet presAssocID="{5C40970F-ECC9-485E-B165-DB2C71FE88BC}" presName="tx1" presStyleLbl="revTx" presStyleIdx="1" presStyleCnt="5"/>
      <dgm:spPr/>
    </dgm:pt>
    <dgm:pt modelId="{99039706-EC34-45DA-A31C-7C323E040198}" type="pres">
      <dgm:prSet presAssocID="{5C40970F-ECC9-485E-B165-DB2C71FE88BC}" presName="vert1" presStyleCnt="0"/>
      <dgm:spPr/>
    </dgm:pt>
    <dgm:pt modelId="{55B292B0-C3A7-4CC9-93EF-1C438A509728}" type="pres">
      <dgm:prSet presAssocID="{5E722E71-2FA3-4E00-9ED0-A3B34B3A928B}" presName="thickLine" presStyleLbl="alignNode1" presStyleIdx="2" presStyleCnt="5"/>
      <dgm:spPr/>
    </dgm:pt>
    <dgm:pt modelId="{ADFF177C-C311-42A0-A1F2-519A68D19F8D}" type="pres">
      <dgm:prSet presAssocID="{5E722E71-2FA3-4E00-9ED0-A3B34B3A928B}" presName="horz1" presStyleCnt="0"/>
      <dgm:spPr/>
    </dgm:pt>
    <dgm:pt modelId="{B4312120-F210-4DFB-9FAA-666BBFBB3981}" type="pres">
      <dgm:prSet presAssocID="{5E722E71-2FA3-4E00-9ED0-A3B34B3A928B}" presName="tx1" presStyleLbl="revTx" presStyleIdx="2" presStyleCnt="5"/>
      <dgm:spPr/>
    </dgm:pt>
    <dgm:pt modelId="{95CA0FC2-D94D-4EA1-9AF3-E2A52D607D09}" type="pres">
      <dgm:prSet presAssocID="{5E722E71-2FA3-4E00-9ED0-A3B34B3A928B}" presName="vert1" presStyleCnt="0"/>
      <dgm:spPr/>
    </dgm:pt>
    <dgm:pt modelId="{418CB693-8CE5-4BBC-8C88-DBB1C27AEBA5}" type="pres">
      <dgm:prSet presAssocID="{B3D616FF-E5D5-4132-93DF-B02734CB81AE}" presName="thickLine" presStyleLbl="alignNode1" presStyleIdx="3" presStyleCnt="5"/>
      <dgm:spPr/>
    </dgm:pt>
    <dgm:pt modelId="{F9E2E6CD-C4BA-4ECD-86CA-0D374795AB2E}" type="pres">
      <dgm:prSet presAssocID="{B3D616FF-E5D5-4132-93DF-B02734CB81AE}" presName="horz1" presStyleCnt="0"/>
      <dgm:spPr/>
    </dgm:pt>
    <dgm:pt modelId="{36328C04-5666-494F-9DC7-CC1B80266282}" type="pres">
      <dgm:prSet presAssocID="{B3D616FF-E5D5-4132-93DF-B02734CB81AE}" presName="tx1" presStyleLbl="revTx" presStyleIdx="3" presStyleCnt="5"/>
      <dgm:spPr/>
    </dgm:pt>
    <dgm:pt modelId="{ECA628E6-54DF-4840-8F17-05E4822688B1}" type="pres">
      <dgm:prSet presAssocID="{B3D616FF-E5D5-4132-93DF-B02734CB81AE}" presName="vert1" presStyleCnt="0"/>
      <dgm:spPr/>
    </dgm:pt>
    <dgm:pt modelId="{6DD09E21-6036-436B-9568-9651A8C91AB9}" type="pres">
      <dgm:prSet presAssocID="{C8D1790C-6EE7-40FE-9489-C71C1A205D54}" presName="thickLine" presStyleLbl="alignNode1" presStyleIdx="4" presStyleCnt="5"/>
      <dgm:spPr/>
    </dgm:pt>
    <dgm:pt modelId="{CA7904EF-16C9-4701-AD01-E1FD4657EB4A}" type="pres">
      <dgm:prSet presAssocID="{C8D1790C-6EE7-40FE-9489-C71C1A205D54}" presName="horz1" presStyleCnt="0"/>
      <dgm:spPr/>
    </dgm:pt>
    <dgm:pt modelId="{201084FC-6631-4748-9C2C-AB752E782EE3}" type="pres">
      <dgm:prSet presAssocID="{C8D1790C-6EE7-40FE-9489-C71C1A205D54}" presName="tx1" presStyleLbl="revTx" presStyleIdx="4" presStyleCnt="5"/>
      <dgm:spPr/>
    </dgm:pt>
    <dgm:pt modelId="{F856F447-5F40-45B5-B1AB-D9ABA29BB8C1}" type="pres">
      <dgm:prSet presAssocID="{C8D1790C-6EE7-40FE-9489-C71C1A205D54}" presName="vert1" presStyleCnt="0"/>
      <dgm:spPr/>
    </dgm:pt>
  </dgm:ptLst>
  <dgm:cxnLst>
    <dgm:cxn modelId="{07C6CB36-2106-4DE7-96DB-03273015E089}" srcId="{F7DD231F-5F24-48EB-8946-61974B37C4BC}" destId="{5E722E71-2FA3-4E00-9ED0-A3B34B3A928B}" srcOrd="2" destOrd="0" parTransId="{BC38DBDB-BDB0-442D-A725-A7A075D49717}" sibTransId="{1F165F56-79CF-40AE-A2EF-CE2C63114413}"/>
    <dgm:cxn modelId="{6651905E-D204-4E44-B0BE-E73B924F100A}" type="presOf" srcId="{F7DD231F-5F24-48EB-8946-61974B37C4BC}" destId="{75CBD295-88CB-4A2C-BC84-0423A3AA4FD9}" srcOrd="0" destOrd="0" presId="urn:microsoft.com/office/officeart/2008/layout/LinedList"/>
    <dgm:cxn modelId="{E141EE60-3B20-4705-A9CB-1ACB05C0AC4B}" srcId="{F7DD231F-5F24-48EB-8946-61974B37C4BC}" destId="{C8D1790C-6EE7-40FE-9489-C71C1A205D54}" srcOrd="4" destOrd="0" parTransId="{D589008A-7BC5-42EB-840F-67DDD48DAFF3}" sibTransId="{D4DDAB04-9970-4A59-B9B0-4C9DDA045C3A}"/>
    <dgm:cxn modelId="{2CD33042-9110-4ACF-B852-10DDE34F5CD5}" type="presOf" srcId="{5C40970F-ECC9-485E-B165-DB2C71FE88BC}" destId="{D410360E-F176-4430-8D04-BE7EC289A6EC}" srcOrd="0" destOrd="0" presId="urn:microsoft.com/office/officeart/2008/layout/LinedList"/>
    <dgm:cxn modelId="{9C90FB51-8064-4799-B0A2-1A459B03CCC3}" type="presOf" srcId="{C8D1790C-6EE7-40FE-9489-C71C1A205D54}" destId="{201084FC-6631-4748-9C2C-AB752E782EE3}" srcOrd="0" destOrd="0" presId="urn:microsoft.com/office/officeart/2008/layout/LinedList"/>
    <dgm:cxn modelId="{E0835F59-02C8-4675-9641-FA45711D07F2}" srcId="{F7DD231F-5F24-48EB-8946-61974B37C4BC}" destId="{5C40970F-ECC9-485E-B165-DB2C71FE88BC}" srcOrd="1" destOrd="0" parTransId="{2DB51FAA-5358-4B9A-B77D-20914FDAA4CF}" sibTransId="{B881D576-C66C-469A-B06B-CDC19051976E}"/>
    <dgm:cxn modelId="{15920087-66A0-47BB-A646-4328D362FBF1}" type="presOf" srcId="{AE381766-66BD-4E89-B348-6CE53BA9B2ED}" destId="{D47D2174-8295-4D44-BA7A-66E7F484AE1E}" srcOrd="0" destOrd="0" presId="urn:microsoft.com/office/officeart/2008/layout/LinedList"/>
    <dgm:cxn modelId="{B7035CA4-1DBD-4396-AAD6-A8793F480F01}" srcId="{F7DD231F-5F24-48EB-8946-61974B37C4BC}" destId="{AE381766-66BD-4E89-B348-6CE53BA9B2ED}" srcOrd="0" destOrd="0" parTransId="{495097A2-40D8-4E3C-8EF4-9DC7A769D057}" sibTransId="{04A06460-D313-4F63-BA51-564541870DBA}"/>
    <dgm:cxn modelId="{42D594C4-9A00-4D4A-AF1C-FDB5759F4C30}" type="presOf" srcId="{B3D616FF-E5D5-4132-93DF-B02734CB81AE}" destId="{36328C04-5666-494F-9DC7-CC1B80266282}" srcOrd="0" destOrd="0" presId="urn:microsoft.com/office/officeart/2008/layout/LinedList"/>
    <dgm:cxn modelId="{F04403EE-41B9-4EBE-834C-69C76283DBCD}" type="presOf" srcId="{5E722E71-2FA3-4E00-9ED0-A3B34B3A928B}" destId="{B4312120-F210-4DFB-9FAA-666BBFBB3981}" srcOrd="0" destOrd="0" presId="urn:microsoft.com/office/officeart/2008/layout/LinedList"/>
    <dgm:cxn modelId="{8FF61AF1-2922-41E0-82AB-E4CDB9750A8E}" srcId="{F7DD231F-5F24-48EB-8946-61974B37C4BC}" destId="{B3D616FF-E5D5-4132-93DF-B02734CB81AE}" srcOrd="3" destOrd="0" parTransId="{09EC8FBA-D47B-4E34-B188-19D427FC8186}" sibTransId="{B0F0B9B6-2A7D-46B0-87C5-8A9D8168E7D1}"/>
    <dgm:cxn modelId="{D2E9D272-16CF-4708-A92B-4739FD90742B}" type="presParOf" srcId="{75CBD295-88CB-4A2C-BC84-0423A3AA4FD9}" destId="{72521B8D-2D61-4233-AD38-4A3784EEF6C2}" srcOrd="0" destOrd="0" presId="urn:microsoft.com/office/officeart/2008/layout/LinedList"/>
    <dgm:cxn modelId="{C473C897-D808-4D80-AB04-1CECD713B061}" type="presParOf" srcId="{75CBD295-88CB-4A2C-BC84-0423A3AA4FD9}" destId="{1BD024B0-5885-4408-8A7E-7EAD8A4F222B}" srcOrd="1" destOrd="0" presId="urn:microsoft.com/office/officeart/2008/layout/LinedList"/>
    <dgm:cxn modelId="{A77B8883-2311-4CA7-BEDE-6C0A60DA2306}" type="presParOf" srcId="{1BD024B0-5885-4408-8A7E-7EAD8A4F222B}" destId="{D47D2174-8295-4D44-BA7A-66E7F484AE1E}" srcOrd="0" destOrd="0" presId="urn:microsoft.com/office/officeart/2008/layout/LinedList"/>
    <dgm:cxn modelId="{7638F13B-7E7A-4EF3-AD05-27D92DC34362}" type="presParOf" srcId="{1BD024B0-5885-4408-8A7E-7EAD8A4F222B}" destId="{9BC5D932-00B8-4461-A0B9-060FE269F819}" srcOrd="1" destOrd="0" presId="urn:microsoft.com/office/officeart/2008/layout/LinedList"/>
    <dgm:cxn modelId="{69CB3F7C-7E71-4545-9304-CD37DD4B427D}" type="presParOf" srcId="{75CBD295-88CB-4A2C-BC84-0423A3AA4FD9}" destId="{C501B7D9-EE1F-4C72-B8F2-DA04A3ABD9F6}" srcOrd="2" destOrd="0" presId="urn:microsoft.com/office/officeart/2008/layout/LinedList"/>
    <dgm:cxn modelId="{B5CDEA35-869D-4C02-865B-CA48C22B4C0D}" type="presParOf" srcId="{75CBD295-88CB-4A2C-BC84-0423A3AA4FD9}" destId="{2264CB49-FE8A-4053-823A-D5102AEA9A73}" srcOrd="3" destOrd="0" presId="urn:microsoft.com/office/officeart/2008/layout/LinedList"/>
    <dgm:cxn modelId="{C967EC27-5839-4C3E-BBCA-50602F695822}" type="presParOf" srcId="{2264CB49-FE8A-4053-823A-D5102AEA9A73}" destId="{D410360E-F176-4430-8D04-BE7EC289A6EC}" srcOrd="0" destOrd="0" presId="urn:microsoft.com/office/officeart/2008/layout/LinedList"/>
    <dgm:cxn modelId="{E1DEFB24-4AC9-4E41-8E5D-414EC193438B}" type="presParOf" srcId="{2264CB49-FE8A-4053-823A-D5102AEA9A73}" destId="{99039706-EC34-45DA-A31C-7C323E040198}" srcOrd="1" destOrd="0" presId="urn:microsoft.com/office/officeart/2008/layout/LinedList"/>
    <dgm:cxn modelId="{6A78A723-E855-4CF3-BC30-6FC4995488BD}" type="presParOf" srcId="{75CBD295-88CB-4A2C-BC84-0423A3AA4FD9}" destId="{55B292B0-C3A7-4CC9-93EF-1C438A509728}" srcOrd="4" destOrd="0" presId="urn:microsoft.com/office/officeart/2008/layout/LinedList"/>
    <dgm:cxn modelId="{F983BB0A-CC08-4FAE-AC23-D3A5DA72988A}" type="presParOf" srcId="{75CBD295-88CB-4A2C-BC84-0423A3AA4FD9}" destId="{ADFF177C-C311-42A0-A1F2-519A68D19F8D}" srcOrd="5" destOrd="0" presId="urn:microsoft.com/office/officeart/2008/layout/LinedList"/>
    <dgm:cxn modelId="{7E289401-A73A-438A-9B12-9AFEA3F0A0A9}" type="presParOf" srcId="{ADFF177C-C311-42A0-A1F2-519A68D19F8D}" destId="{B4312120-F210-4DFB-9FAA-666BBFBB3981}" srcOrd="0" destOrd="0" presId="urn:microsoft.com/office/officeart/2008/layout/LinedList"/>
    <dgm:cxn modelId="{F041C92F-2F6F-4E66-AF15-D5D3151F33AD}" type="presParOf" srcId="{ADFF177C-C311-42A0-A1F2-519A68D19F8D}" destId="{95CA0FC2-D94D-4EA1-9AF3-E2A52D607D09}" srcOrd="1" destOrd="0" presId="urn:microsoft.com/office/officeart/2008/layout/LinedList"/>
    <dgm:cxn modelId="{9E8F8F7B-376D-4CE1-BC59-06E8DDA9D6AC}" type="presParOf" srcId="{75CBD295-88CB-4A2C-BC84-0423A3AA4FD9}" destId="{418CB693-8CE5-4BBC-8C88-DBB1C27AEBA5}" srcOrd="6" destOrd="0" presId="urn:microsoft.com/office/officeart/2008/layout/LinedList"/>
    <dgm:cxn modelId="{416C9E4E-F742-4763-9110-26602A8F0CB1}" type="presParOf" srcId="{75CBD295-88CB-4A2C-BC84-0423A3AA4FD9}" destId="{F9E2E6CD-C4BA-4ECD-86CA-0D374795AB2E}" srcOrd="7" destOrd="0" presId="urn:microsoft.com/office/officeart/2008/layout/LinedList"/>
    <dgm:cxn modelId="{20DB4362-ACB5-4770-A224-0CE95D413D93}" type="presParOf" srcId="{F9E2E6CD-C4BA-4ECD-86CA-0D374795AB2E}" destId="{36328C04-5666-494F-9DC7-CC1B80266282}" srcOrd="0" destOrd="0" presId="urn:microsoft.com/office/officeart/2008/layout/LinedList"/>
    <dgm:cxn modelId="{2ECA2F8F-E453-47F3-BC5F-B91ED7A77888}" type="presParOf" srcId="{F9E2E6CD-C4BA-4ECD-86CA-0D374795AB2E}" destId="{ECA628E6-54DF-4840-8F17-05E4822688B1}" srcOrd="1" destOrd="0" presId="urn:microsoft.com/office/officeart/2008/layout/LinedList"/>
    <dgm:cxn modelId="{CFA0F4D9-8145-47A4-8272-0711FBE6ED3F}" type="presParOf" srcId="{75CBD295-88CB-4A2C-BC84-0423A3AA4FD9}" destId="{6DD09E21-6036-436B-9568-9651A8C91AB9}" srcOrd="8" destOrd="0" presId="urn:microsoft.com/office/officeart/2008/layout/LinedList"/>
    <dgm:cxn modelId="{BD37257B-2339-419F-88BA-27AD76770356}" type="presParOf" srcId="{75CBD295-88CB-4A2C-BC84-0423A3AA4FD9}" destId="{CA7904EF-16C9-4701-AD01-E1FD4657EB4A}" srcOrd="9" destOrd="0" presId="urn:microsoft.com/office/officeart/2008/layout/LinedList"/>
    <dgm:cxn modelId="{25CB1DE1-DA7F-4873-B488-A35E19E80B01}" type="presParOf" srcId="{CA7904EF-16C9-4701-AD01-E1FD4657EB4A}" destId="{201084FC-6631-4748-9C2C-AB752E782EE3}" srcOrd="0" destOrd="0" presId="urn:microsoft.com/office/officeart/2008/layout/LinedList"/>
    <dgm:cxn modelId="{D2E191F5-D6D7-410B-B6D2-127A14DB5F38}" type="presParOf" srcId="{CA7904EF-16C9-4701-AD01-E1FD4657EB4A}" destId="{F856F447-5F40-45B5-B1AB-D9ABA29BB8C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6B3D79-CE2A-4A0D-899E-4B1BCCBE18EE}">
      <dsp:nvSpPr>
        <dsp:cNvPr id="0" name=""/>
        <dsp:cNvSpPr/>
      </dsp:nvSpPr>
      <dsp:spPr>
        <a:xfrm>
          <a:off x="0" y="0"/>
          <a:ext cx="2720578" cy="318135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107" tIns="330200" rIns="212107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Make Sure Replacement electrodes stocked</a:t>
          </a:r>
        </a:p>
      </dsp:txBody>
      <dsp:txXfrm>
        <a:off x="0" y="1208913"/>
        <a:ext cx="2720578" cy="1908810"/>
      </dsp:txXfrm>
    </dsp:sp>
    <dsp:sp modelId="{4C0B76EE-0FF2-4D93-8A88-06FD9603CF63}">
      <dsp:nvSpPr>
        <dsp:cNvPr id="0" name=""/>
        <dsp:cNvSpPr/>
      </dsp:nvSpPr>
      <dsp:spPr>
        <a:xfrm>
          <a:off x="883086" y="318135"/>
          <a:ext cx="954405" cy="954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409" tIns="12700" rIns="74409" bIns="1270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1</a:t>
          </a:r>
        </a:p>
      </dsp:txBody>
      <dsp:txXfrm>
        <a:off x="1022855" y="457904"/>
        <a:ext cx="674867" cy="674867"/>
      </dsp:txXfrm>
    </dsp:sp>
    <dsp:sp modelId="{812B1713-F93E-4CCF-A92F-1C3A6ECE9563}">
      <dsp:nvSpPr>
        <dsp:cNvPr id="0" name=""/>
        <dsp:cNvSpPr/>
      </dsp:nvSpPr>
      <dsp:spPr>
        <a:xfrm>
          <a:off x="0" y="3181279"/>
          <a:ext cx="272057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CAD470-BC7C-45CF-8F40-FB5F89162C89}">
      <dsp:nvSpPr>
        <dsp:cNvPr id="0" name=""/>
        <dsp:cNvSpPr/>
      </dsp:nvSpPr>
      <dsp:spPr>
        <a:xfrm>
          <a:off x="2992635" y="0"/>
          <a:ext cx="2720578" cy="318135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107" tIns="330200" rIns="212107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Make sure replacements are stored close to the line</a:t>
          </a:r>
        </a:p>
      </dsp:txBody>
      <dsp:txXfrm>
        <a:off x="2992635" y="1208913"/>
        <a:ext cx="2720578" cy="1908810"/>
      </dsp:txXfrm>
    </dsp:sp>
    <dsp:sp modelId="{3286DAD1-6856-4C6F-A9A9-DC3D7C941EBF}">
      <dsp:nvSpPr>
        <dsp:cNvPr id="0" name=""/>
        <dsp:cNvSpPr/>
      </dsp:nvSpPr>
      <dsp:spPr>
        <a:xfrm>
          <a:off x="3875722" y="318135"/>
          <a:ext cx="954405" cy="954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409" tIns="12700" rIns="74409" bIns="1270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2</a:t>
          </a:r>
        </a:p>
      </dsp:txBody>
      <dsp:txXfrm>
        <a:off x="4015491" y="457904"/>
        <a:ext cx="674867" cy="674867"/>
      </dsp:txXfrm>
    </dsp:sp>
    <dsp:sp modelId="{3F7FB05D-E2B4-41C7-912A-8E549B3751CB}">
      <dsp:nvSpPr>
        <dsp:cNvPr id="0" name=""/>
        <dsp:cNvSpPr/>
      </dsp:nvSpPr>
      <dsp:spPr>
        <a:xfrm>
          <a:off x="2992635" y="3181279"/>
          <a:ext cx="272057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E4241D-BBF1-4BBA-8088-C23E8812755B}">
      <dsp:nvSpPr>
        <dsp:cNvPr id="0" name=""/>
        <dsp:cNvSpPr/>
      </dsp:nvSpPr>
      <dsp:spPr>
        <a:xfrm>
          <a:off x="5985271" y="0"/>
          <a:ext cx="2720578" cy="318135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107" tIns="330200" rIns="212107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Verify critical information is labeled</a:t>
          </a:r>
        </a:p>
      </dsp:txBody>
      <dsp:txXfrm>
        <a:off x="5985271" y="1208913"/>
        <a:ext cx="2720578" cy="1908810"/>
      </dsp:txXfrm>
    </dsp:sp>
    <dsp:sp modelId="{25FAE882-F141-4249-93A9-25936EC7F99A}">
      <dsp:nvSpPr>
        <dsp:cNvPr id="0" name=""/>
        <dsp:cNvSpPr/>
      </dsp:nvSpPr>
      <dsp:spPr>
        <a:xfrm>
          <a:off x="6868358" y="318135"/>
          <a:ext cx="954405" cy="954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409" tIns="12700" rIns="74409" bIns="1270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3</a:t>
          </a:r>
        </a:p>
      </dsp:txBody>
      <dsp:txXfrm>
        <a:off x="7008127" y="457904"/>
        <a:ext cx="674867" cy="674867"/>
      </dsp:txXfrm>
    </dsp:sp>
    <dsp:sp modelId="{CD61609D-0842-457A-9EC4-76DC9E4F774D}">
      <dsp:nvSpPr>
        <dsp:cNvPr id="0" name=""/>
        <dsp:cNvSpPr/>
      </dsp:nvSpPr>
      <dsp:spPr>
        <a:xfrm>
          <a:off x="5985271" y="3181279"/>
          <a:ext cx="272057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92F1BB-BBEE-4293-9979-99D449C4A2BE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49D10E-C557-49C5-9ECE-D2A9EF217BC9}">
      <dsp:nvSpPr>
        <dsp:cNvPr id="0" name=""/>
        <dsp:cNvSpPr/>
      </dsp:nvSpPr>
      <dsp:spPr>
        <a:xfrm>
          <a:off x="0" y="2492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Cleaned the machine in order to more easily locate problem areas. </a:t>
          </a:r>
        </a:p>
      </dsp:txBody>
      <dsp:txXfrm>
        <a:off x="0" y="2492"/>
        <a:ext cx="6492875" cy="1700138"/>
      </dsp:txXfrm>
    </dsp:sp>
    <dsp:sp modelId="{3A07EDC7-91EE-4B52-BA0F-14B5860B3A65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2C15EB-E5DB-40B0-A519-5BCEA0BA46CB}">
      <dsp:nvSpPr>
        <dsp:cNvPr id="0" name=""/>
        <dsp:cNvSpPr/>
      </dsp:nvSpPr>
      <dsp:spPr>
        <a:xfrm>
          <a:off x="0" y="1702630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Cleaned excess hardware off the floor in work cell.</a:t>
          </a:r>
        </a:p>
      </dsp:txBody>
      <dsp:txXfrm>
        <a:off x="0" y="1702630"/>
        <a:ext cx="6492875" cy="1700138"/>
      </dsp:txXfrm>
    </dsp:sp>
    <dsp:sp modelId="{38DBEA0F-EB2B-4321-A5A4-BB8FF712FACD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723DFD-9C60-4F9E-A2C6-A84FF5D190AD}">
      <dsp:nvSpPr>
        <dsp:cNvPr id="0" name=""/>
        <dsp:cNvSpPr/>
      </dsp:nvSpPr>
      <dsp:spPr>
        <a:xfrm>
          <a:off x="0" y="3402769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Organized electrode replacement storage area. </a:t>
          </a:r>
        </a:p>
      </dsp:txBody>
      <dsp:txXfrm>
        <a:off x="0" y="3402769"/>
        <a:ext cx="6492875" cy="17001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521B8D-2D61-4233-AD38-4A3784EEF6C2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7D2174-8295-4D44-BA7A-66E7F484AE1E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Electrodes have been replaced. </a:t>
          </a:r>
          <a:endParaRPr lang="en-US" sz="2400" kern="1200"/>
        </a:p>
      </dsp:txBody>
      <dsp:txXfrm>
        <a:off x="0" y="531"/>
        <a:ext cx="10515600" cy="870055"/>
      </dsp:txXfrm>
    </dsp:sp>
    <dsp:sp modelId="{C501B7D9-EE1F-4C72-B8F2-DA04A3ABD9F6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10360E-F176-4430-8D04-BE7EC289A6EC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Verified the teach is sitting flush with the electrode. </a:t>
          </a:r>
          <a:endParaRPr lang="en-US" sz="2400" kern="1200"/>
        </a:p>
      </dsp:txBody>
      <dsp:txXfrm>
        <a:off x="0" y="870586"/>
        <a:ext cx="10515600" cy="870055"/>
      </dsp:txXfrm>
    </dsp:sp>
    <dsp:sp modelId="{55B292B0-C3A7-4CC9-93EF-1C438A509728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12120-F210-4DFB-9FAA-666BBFBB3981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Part present sensors are sitting at correct height so that it will not read when the part has slipped. </a:t>
          </a:r>
          <a:endParaRPr lang="en-US" sz="2400" kern="1200"/>
        </a:p>
      </dsp:txBody>
      <dsp:txXfrm>
        <a:off x="0" y="1740641"/>
        <a:ext cx="10515600" cy="870055"/>
      </dsp:txXfrm>
    </dsp:sp>
    <dsp:sp modelId="{418CB693-8CE5-4BBC-8C88-DBB1C27AEBA5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328C04-5666-494F-9DC7-CC1B80266282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Hardware is not covering the floor due to misfeeds from ped welder.</a:t>
          </a:r>
          <a:endParaRPr lang="en-US" sz="2400" kern="1200" dirty="0"/>
        </a:p>
      </dsp:txBody>
      <dsp:txXfrm>
        <a:off x="0" y="2610696"/>
        <a:ext cx="10515600" cy="870055"/>
      </dsp:txXfrm>
    </dsp:sp>
    <dsp:sp modelId="{6DD09E21-6036-436B-9568-9651A8C91AB9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1084FC-6631-4748-9C2C-AB752E782EE3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Pressure of ped welder components are correctly set as marked on the device.</a:t>
          </a:r>
        </a:p>
      </dsp:txBody>
      <dsp:txXfrm>
        <a:off x="0" y="3480751"/>
        <a:ext cx="10515600" cy="870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8CADC-E2F3-4137-9CC5-3AECD7DF8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DB69D3-43A0-49EE-8B04-4AC6FACAD2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D7448-CD6C-4BC7-9114-3109C5453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FC734-48F2-46E1-848C-782EC149C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EE6D1-9040-4531-95E2-9AA20C3E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187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EE478-43BC-4238-B794-30E7E7079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B8466-9B0F-4470-BEFA-2A5B5780E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8720A-312C-47D4-A49F-10343232F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60E37-9B99-4760-89A9-469B01B75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35D9A-089D-40AF-84B2-C7F2881B6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43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E5EF63-B0B4-4A84-B99E-8E12B7EF78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A4C00D-6A8D-4125-BF43-3496D2153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935AA-AA87-4145-9137-337FF83A5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014F7-7705-47F4-9407-F5DD289E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41CA4-34DC-4947-82EF-9B17829BB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8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621A5-BF19-4BF5-8090-5C841E5AA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7073E-92C6-418B-B009-C83DB2B00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5FE91-0285-4F5D-BC8E-D7E7E263B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F3356-F725-4759-A44A-67A020923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9D0B8-BBC7-4291-88BF-7C7ECB6FE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19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DA3D8-354C-4F5D-86F2-6E33F9B45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6EA6E-BF7F-48B5-92F0-46EAAD640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04B4F-2F5D-43C6-8DC2-EDAC3C912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78ABA-5950-47AF-90F3-9F24C2DB2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C86AE-3056-4D2A-A7C4-E732DB780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9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EDF8-4A94-4FF9-83B2-B81E3CAA1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E2AE5-3AAD-4F48-9718-A7AF8C3A34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CECC8-2D88-42C2-BE9A-86E10E8BC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4FBC6-ABEB-4F33-BDE3-89044A63B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736FD-7228-471E-92B1-8691BFAF5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17100-9617-4175-AEB1-D32DFA5A8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722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C5BDF-0CCB-44EC-9532-AD8BC7D1C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23F87-9DB4-4C75-BDF0-10ACDCFA6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AFB03-617C-46AF-8E91-C3CABACE6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2ED36E-B44E-4BE0-B85C-0C5899F89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6A6432-04A8-40B6-8014-B8DFF198A5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CB7AA-504C-4248-B584-AF93FF4D0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151FCF-A760-465D-9ECD-BC79120F5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B0DC41-FCEC-4B0A-9325-790310C96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86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CC7F7-0B79-406A-A45B-11882FD9C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461E75-F2EC-4D6F-838C-66D832A3E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391EB-A0DE-4A13-8FF8-A8D97C0C7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3753EC-EA70-4B40-A1FB-7627B293A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50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01B062-2CF3-427C-9972-E7DB62326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0E21F5-6F13-4646-B4F3-7B2698AC7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4D9DB6-D413-4908-A66D-68A4F5F0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93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FF18A-1471-4DBF-B6FD-C6DD70F8A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2F78D-CD8C-4A01-B7B1-6A8B0296A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AA544-0E3D-43EA-BCEE-2A21BCD54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313EFE-6A4A-46B8-8DE3-A51364C6F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8168B6-FFE1-40C7-8796-B49D67F56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92B1B-FA05-4250-A8EE-647CE3B66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074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033A-8FA9-4089-A059-3E09D5460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88556E-C716-4F2E-8DAC-D5A36D0B91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D66F73-6F25-41D6-9111-79D947CDD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2C559-1384-42BD-A733-938B3744A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B9F16-4D3A-4733-BCE5-17381804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B2DA94-993F-475C-9EC3-BB726C12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843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8CF058-F914-4BD1-99F4-E50B5D37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270005-670C-44E8-94FB-C4360F8CB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A0074-2174-4D64-85D0-433FB4B1BF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2CB03-B160-4C20-AAA6-87C4B76D35F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8A278-8391-4C71-9BED-A65D601B4C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FC127-00C8-4F11-988F-7253373F4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27B06-8A01-4BCF-A779-E19431509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110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1EA01B1-EDD1-9B8C-EB1D-75053EA748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7" r="1680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D63EF3-B9F3-4231-A647-F5C3226DD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MCE-5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Machine Reliability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A377C7-6839-4420-B55F-8D68F5D4A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Juddson Raia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D16C2720-7ED3-216B-8923-96C37F431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075" y="5145241"/>
            <a:ext cx="3810000" cy="1905000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6C2F030-15CC-4C25-0195-BF6F2B2E7A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500" y="5145241"/>
            <a:ext cx="3581900" cy="150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6600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548E5-72A3-727D-F05A-F22CFD1A1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Machine I/O</a:t>
            </a:r>
          </a:p>
        </p:txBody>
      </p:sp>
      <p:pic>
        <p:nvPicPr>
          <p:cNvPr id="5" name="Content Placeholder 4" descr="A picture containing text, window&#10;&#10;Description automatically generated">
            <a:extLst>
              <a:ext uri="{FF2B5EF4-FFF2-40B4-BE49-F238E27FC236}">
                <a16:creationId xmlns:a16="http://schemas.microsoft.com/office/drawing/2014/main" id="{CB7A4FF2-E490-FE74-83FB-6FED256965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428" y="647088"/>
            <a:ext cx="7225748" cy="556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50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548E5-72A3-727D-F05A-F22CFD1A1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Machine I/O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F3A6C-DCC5-1592-F08A-BDDDB93E9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086" y="2054225"/>
            <a:ext cx="6379714" cy="17748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Verified replacements are available for all sensors as well as output devices. These included cables, sensors, clamps, and valves.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2051220C-3DD8-4A6C-819F-51C2D36ED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25" y="5172075"/>
            <a:ext cx="3810000" cy="1905000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90C6E943-4EBC-1544-084A-89DDB1609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956" y="5086432"/>
            <a:ext cx="3581900" cy="150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47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8923A-B17F-C0BD-1E84-CFC49AB24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Clarify Normal Conditions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4CF23A1-D373-9E5A-CBAC-DA7F316708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21533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E3C92E3B-18EE-4C72-8B86-F725386E59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5775" y="5224463"/>
            <a:ext cx="3810000" cy="1905000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CE7EFADC-AABF-2B7C-39E3-4E53AD6A4A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8325" y="287023"/>
            <a:ext cx="3581900" cy="150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36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black question marks with one yellow question mark">
            <a:extLst>
              <a:ext uri="{FF2B5EF4-FFF2-40B4-BE49-F238E27FC236}">
                <a16:creationId xmlns:a16="http://schemas.microsoft.com/office/drawing/2014/main" id="{F662B7C6-5B65-5E45-3650-4BFF08FFF7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90" r="6122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3125D-9130-B737-3FBC-5BEC3E43C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Questions and Answers</a:t>
            </a:r>
          </a:p>
        </p:txBody>
      </p:sp>
    </p:spTree>
    <p:extLst>
      <p:ext uri="{BB962C8B-B14F-4D97-AF65-F5344CB8AC3E}">
        <p14:creationId xmlns:p14="http://schemas.microsoft.com/office/powerpoint/2010/main" val="3266643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E01D45-12E8-48A5-A459-C7A74C0F3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Charter</a:t>
            </a: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EDFD3A4-3FA7-39A8-FBC8-A8B82F07E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419" y="1576446"/>
            <a:ext cx="5419530" cy="5280568"/>
          </a:xfrm>
          <a:prstGeom prst="rect">
            <a:avLst/>
          </a:prstGeom>
        </p:spPr>
      </p:pic>
      <p:pic>
        <p:nvPicPr>
          <p:cNvPr id="5" name="Content Placeholder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A5342235-74B9-F16C-6AAD-6124DE3A99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14" y="1576446"/>
            <a:ext cx="4454177" cy="5286857"/>
          </a:xfrm>
          <a:prstGeom prst="rect">
            <a:avLst/>
          </a:prstGeo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59596CD0-F841-3D88-1699-E5CA2D368D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8234" y="3775556"/>
            <a:ext cx="796480" cy="955776"/>
          </a:xfrm>
          <a:prstGeom prst="rect">
            <a:avLst/>
          </a:prstGeom>
        </p:spPr>
      </p:pic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9AC22C5A-FC37-9EB9-F052-6BC79243AD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5625" y="-393587"/>
            <a:ext cx="4086923" cy="204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96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2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52A836D-46B8-F08D-8934-8844F47A97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2" r="-1" b="5901"/>
          <a:stretch/>
        </p:blipFill>
        <p:spPr>
          <a:xfrm>
            <a:off x="320040" y="329467"/>
            <a:ext cx="11548872" cy="4303462"/>
          </a:xfrm>
          <a:prstGeom prst="rect">
            <a:avLst/>
          </a:prstGeom>
        </p:spPr>
      </p:pic>
      <p:sp>
        <p:nvSpPr>
          <p:cNvPr id="40" name="Rectangle 34">
            <a:extLst>
              <a:ext uri="{FF2B5EF4-FFF2-40B4-BE49-F238E27FC236}">
                <a16:creationId xmlns:a16="http://schemas.microsoft.com/office/drawing/2014/main" id="{A27B6159-7734-4564-9E0F-C4BC43C36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24234B-424E-5ED0-5BD4-0DF9F77D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09083"/>
            <a:ext cx="2889504" cy="1345997"/>
          </a:xfrm>
        </p:spPr>
        <p:txBody>
          <a:bodyPr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Gannt Chart</a:t>
            </a:r>
          </a:p>
        </p:txBody>
      </p:sp>
      <p:cxnSp>
        <p:nvCxnSpPr>
          <p:cNvPr id="41" name="Straight Connector 36">
            <a:extLst>
              <a:ext uri="{FF2B5EF4-FFF2-40B4-BE49-F238E27FC236}">
                <a16:creationId xmlns:a16="http://schemas.microsoft.com/office/drawing/2014/main" id="{E2FFB46B-05BC-4950-B18A-9593FDAE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7B532D6F-36DF-BCA4-2905-A0793EFD84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752" y="4729581"/>
            <a:ext cx="3810000" cy="1905000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747EE857-750A-266E-B79F-00D5F06C7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644" y="4849920"/>
            <a:ext cx="3581900" cy="150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426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6FB935-0FF6-2F10-A704-70F7CAF4E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75488"/>
            <a:ext cx="10515600" cy="1197864"/>
          </a:xfrm>
        </p:spPr>
        <p:txBody>
          <a:bodyPr>
            <a:normAutofit/>
          </a:bodyPr>
          <a:lstStyle/>
          <a:p>
            <a:r>
              <a:rPr lang="en-US"/>
              <a:t>Machine Audit</a:t>
            </a:r>
            <a:endParaRPr lang="en-US" dirty="0"/>
          </a:p>
        </p:txBody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CE272F12-AF86-441A-BC1B-C014BBBF8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5488" y="585216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432006ED-06B7-C765-CCE3-4340C5781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7" y="1623280"/>
            <a:ext cx="6754478" cy="5065858"/>
          </a:xfrm>
          <a:prstGeom prst="rect">
            <a:avLst/>
          </a:prstGeom>
        </p:spPr>
      </p:pic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90AB447C-DE98-0748-E38B-1ED9937FB7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6" y="2002536"/>
            <a:ext cx="3822192" cy="416966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	Initial Score: 63</a:t>
            </a:r>
          </a:p>
          <a:p>
            <a:pPr marL="0" indent="0">
              <a:buNone/>
            </a:pPr>
            <a:r>
              <a:rPr lang="en-US" sz="2200" dirty="0"/>
              <a:t>	Target Score: 96	</a:t>
            </a: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619E963A-4E9C-D0BA-F97E-53864BEB3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109" y="4139184"/>
            <a:ext cx="4838700" cy="2419350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D889ABEF-0D04-1BC4-E746-EA3BF2CC0C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854" y="3670474"/>
            <a:ext cx="781183" cy="93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15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6FEE3-662D-B502-48AA-9620CDFBC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 Machine Backup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0071214-EFD5-D88D-782F-EB47672DD1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9124538"/>
              </p:ext>
            </p:extLst>
          </p:nvPr>
        </p:nvGraphicFramePr>
        <p:xfrm>
          <a:off x="1790701" y="2333624"/>
          <a:ext cx="8705850" cy="3181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E890FA2F-9A7C-70CE-1487-E17546C97A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1950" y="5133975"/>
            <a:ext cx="3810000" cy="1905000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58F1026-1D72-2B30-73E4-52D82EDACE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3208" y="5617765"/>
            <a:ext cx="781183" cy="93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470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563B-45FB-BD85-FC4D-E34B1683C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/>
              <a:t>Open Work Orders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68C704-0EE2-B457-868E-84625DA29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There was one open work order.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Performed task and closed out.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DE0096-5F33-EAF1-6425-0C301BD9D1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782" y="789260"/>
            <a:ext cx="6467491" cy="5276234"/>
          </a:xfrm>
          <a:prstGeom prst="rect">
            <a:avLst/>
          </a:prstGeom>
          <a:effectLst/>
        </p:spPr>
      </p:pic>
      <p:pic>
        <p:nvPicPr>
          <p:cNvPr id="38" name="Content Placeholder 4">
            <a:extLst>
              <a:ext uri="{FF2B5EF4-FFF2-40B4-BE49-F238E27FC236}">
                <a16:creationId xmlns:a16="http://schemas.microsoft.com/office/drawing/2014/main" id="{4B23C2CC-F718-6167-142E-268886ED0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084" y="4060936"/>
            <a:ext cx="781183" cy="9374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6DD2D0-E333-3048-2A58-07EA37A2EB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24" y="4777271"/>
            <a:ext cx="381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84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6DB49A-0464-2BD8-A520-698E98B86F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6" t="1570" r="17155"/>
          <a:stretch/>
        </p:blipFill>
        <p:spPr>
          <a:xfrm>
            <a:off x="2562726" y="1"/>
            <a:ext cx="9629274" cy="6857999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1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3E24F0-F2FB-3FDC-0D1A-C3F4A1E20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42006"/>
            <a:ext cx="3879232" cy="22481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Divide Machine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37AA1E9C-49DB-E33A-10DE-B0CCCE4AB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2841" y="4953000"/>
            <a:ext cx="3810000" cy="1905000"/>
          </a:xfrm>
          <a:prstGeom prst="rect">
            <a:avLst/>
          </a:prstGeom>
        </p:spPr>
      </p:pic>
      <p:pic>
        <p:nvPicPr>
          <p:cNvPr id="39" name="Content Placeholder 4">
            <a:extLst>
              <a:ext uri="{FF2B5EF4-FFF2-40B4-BE49-F238E27FC236}">
                <a16:creationId xmlns:a16="http://schemas.microsoft.com/office/drawing/2014/main" id="{6F8DBDEC-DF64-4FB9-908D-349B26F7AF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7" y="4255354"/>
            <a:ext cx="781183" cy="937419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4534B9E9-7E23-46EC-7DA8-611BED90DCFB}"/>
              </a:ext>
            </a:extLst>
          </p:cNvPr>
          <p:cNvSpPr/>
          <p:nvPr/>
        </p:nvSpPr>
        <p:spPr>
          <a:xfrm>
            <a:off x="5867650" y="3762375"/>
            <a:ext cx="3019425" cy="7429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Fanuc Robot</a:t>
            </a:r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A452F6D0-5994-1C8F-69E8-83580B242720}"/>
              </a:ext>
            </a:extLst>
          </p:cNvPr>
          <p:cNvSpPr/>
          <p:nvPr/>
        </p:nvSpPr>
        <p:spPr>
          <a:xfrm rot="19985572">
            <a:off x="4484003" y="1847849"/>
            <a:ext cx="3019425" cy="7429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Robot EOAT</a:t>
            </a: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52F71458-27D1-E2C7-634C-0000C4FCEB83}"/>
              </a:ext>
            </a:extLst>
          </p:cNvPr>
          <p:cNvSpPr/>
          <p:nvPr/>
        </p:nvSpPr>
        <p:spPr>
          <a:xfrm rot="19697351" flipH="1">
            <a:off x="8549528" y="4662427"/>
            <a:ext cx="3019425" cy="7429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Station</a:t>
            </a:r>
          </a:p>
        </p:txBody>
      </p:sp>
    </p:spTree>
    <p:extLst>
      <p:ext uri="{BB962C8B-B14F-4D97-AF65-F5344CB8AC3E}">
        <p14:creationId xmlns:p14="http://schemas.microsoft.com/office/powerpoint/2010/main" val="3538163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46127A0-8706-2448-CFB2-A604FCE77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302" y="0"/>
            <a:ext cx="10521697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1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3E24F0-F2FB-3FDC-0D1A-C3F4A1E20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42006"/>
            <a:ext cx="3879232" cy="22481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Divide Machine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37AA1E9C-49DB-E33A-10DE-B0CCCE4AB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2841" y="4953000"/>
            <a:ext cx="3810000" cy="1905000"/>
          </a:xfrm>
          <a:prstGeom prst="rect">
            <a:avLst/>
          </a:prstGeom>
        </p:spPr>
      </p:pic>
      <p:pic>
        <p:nvPicPr>
          <p:cNvPr id="39" name="Content Placeholder 4">
            <a:extLst>
              <a:ext uri="{FF2B5EF4-FFF2-40B4-BE49-F238E27FC236}">
                <a16:creationId xmlns:a16="http://schemas.microsoft.com/office/drawing/2014/main" id="{6F8DBDEC-DF64-4FB9-908D-349B26F7AF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7" y="4255354"/>
            <a:ext cx="781183" cy="937419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EE3E023F-1ACB-FAFE-2294-3BA3FA73FC80}"/>
              </a:ext>
            </a:extLst>
          </p:cNvPr>
          <p:cNvSpPr/>
          <p:nvPr/>
        </p:nvSpPr>
        <p:spPr>
          <a:xfrm rot="19676646">
            <a:off x="4586287" y="4495800"/>
            <a:ext cx="3019425" cy="7429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Ped Welder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0DE6320-799A-096E-A5F6-E1B6020A6A2B}"/>
              </a:ext>
            </a:extLst>
          </p:cNvPr>
          <p:cNvSpPr/>
          <p:nvPr/>
        </p:nvSpPr>
        <p:spPr>
          <a:xfrm rot="20177092">
            <a:off x="5773497" y="5534025"/>
            <a:ext cx="3019425" cy="7429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Conveyor</a:t>
            </a:r>
          </a:p>
        </p:txBody>
      </p:sp>
    </p:spTree>
    <p:extLst>
      <p:ext uri="{BB962C8B-B14F-4D97-AF65-F5344CB8AC3E}">
        <p14:creationId xmlns:p14="http://schemas.microsoft.com/office/powerpoint/2010/main" val="3688685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B94078-915E-44E7-AE02-BD7ED9BFD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Clean Machine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B1718F53-D068-5A87-A06C-1EFBA6C747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6403087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A0013EE0-A96C-1228-D2C1-EF327C8D38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790" y="4979194"/>
            <a:ext cx="3810000" cy="1905000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8F8699A6-43C1-8D02-DD9E-69615E8755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5724" y="5179114"/>
            <a:ext cx="3581900" cy="150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08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206</Words>
  <Application>Microsoft Office PowerPoint</Application>
  <PresentationFormat>Widescreen</PresentationFormat>
  <Paragraphs>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Tw Cen MT</vt:lpstr>
      <vt:lpstr>Office Theme</vt:lpstr>
      <vt:lpstr>MCE-5 Machine Reliability</vt:lpstr>
      <vt:lpstr>Charter</vt:lpstr>
      <vt:lpstr>Gannt Chart</vt:lpstr>
      <vt:lpstr>Machine Audit</vt:lpstr>
      <vt:lpstr>Improve Machine Backup</vt:lpstr>
      <vt:lpstr>Open Work Orders</vt:lpstr>
      <vt:lpstr>Divide Machine</vt:lpstr>
      <vt:lpstr>Divide Machine</vt:lpstr>
      <vt:lpstr>Clean Machine</vt:lpstr>
      <vt:lpstr>Machine I/O</vt:lpstr>
      <vt:lpstr>Machine I/O</vt:lpstr>
      <vt:lpstr>Clarify Normal Conditions</vt:lpstr>
      <vt:lpstr>Questions and Answers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MCE-5 Machine Reliability</dc:title>
  <dc:creator>Juddson Raia</dc:creator>
  <cp:lastModifiedBy>Juddson Raia</cp:lastModifiedBy>
  <cp:revision>14</cp:revision>
  <dcterms:created xsi:type="dcterms:W3CDTF">2022-04-29T01:38:49Z</dcterms:created>
  <dcterms:modified xsi:type="dcterms:W3CDTF">2022-05-09T14:16:06Z</dcterms:modified>
</cp:coreProperties>
</file>

<file path=docProps/thumbnail.jpeg>
</file>